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5" autoAdjust="0"/>
    <p:restoredTop sz="94660"/>
  </p:normalViewPr>
  <p:slideViewPr>
    <p:cSldViewPr>
      <p:cViewPr varScale="1">
        <p:scale>
          <a:sx n="68" d="100"/>
          <a:sy n="68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620688"/>
            <a:ext cx="6480720" cy="231953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Красители и бактериологические краски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1185335836346bf59613aac2bec3eb6000b9f037c99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5334000" cy="3479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7239000" cy="4846320"/>
          </a:xfrm>
        </p:spPr>
        <p:txBody>
          <a:bodyPr/>
          <a:lstStyle/>
          <a:p>
            <a:r>
              <a:rPr lang="ru-RU" dirty="0" smtClean="0"/>
              <a:t>Растворы красок могут быть как спиртовые, так и водные.</a:t>
            </a:r>
          </a:p>
          <a:p>
            <a:r>
              <a:rPr lang="ru-RU" dirty="0" smtClean="0"/>
              <a:t>Спиртовые растворы более устойчивые. Порошок краски заливают спиртом (96%) в соотношении 1:10.</a:t>
            </a:r>
          </a:p>
          <a:p>
            <a:r>
              <a:rPr lang="ru-RU" dirty="0" smtClean="0"/>
              <a:t>Водные растворы окрашивают медленно и нестойко.  Для усиления действия краски к ней добавляют протравливающие вещества (спирт, формалин, щелочи, карболовая кислота).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Приготовление красящих растворов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Исходным материалом почти для всех необходимых рабочих красок является насыщенные спиртовые растворы.</a:t>
            </a:r>
          </a:p>
          <a:p>
            <a:r>
              <a:rPr lang="ru-RU" dirty="0" smtClean="0"/>
              <a:t>Насыщенные спиртовые растворы готовятся: 10 г сухой краски высыпают во флакон с притертой пробкой, наливают 100 мл 96% спирта ректификата и дают настояться в течении нескольких дней, каждый день взбалтывая.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9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Растворы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Карболовый фуксин Циля.</a:t>
            </a:r>
          </a:p>
          <a:p>
            <a:r>
              <a:rPr lang="ru-RU" dirty="0" smtClean="0"/>
              <a:t>Смешивают 10 мл насыщенного спиртового раствора фуксина со 100 мл 5%-го раствора карболовой кислоты.</a:t>
            </a:r>
          </a:p>
          <a:p>
            <a:pPr algn="ctr">
              <a:buNone/>
            </a:pPr>
            <a:r>
              <a:rPr lang="ru-RU" dirty="0" smtClean="0"/>
              <a:t>Карболовый фуксин Порейффера.</a:t>
            </a:r>
          </a:p>
          <a:p>
            <a:r>
              <a:rPr lang="ru-RU" dirty="0" smtClean="0"/>
              <a:t>Готовят из фуксина Циля, смешивая 1 мл последнего с 9 мл дистиллированной воды. 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РАстворы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Метиленовая синь щелочная</a:t>
            </a:r>
          </a:p>
          <a:p>
            <a:r>
              <a:rPr lang="ru-RU" dirty="0" smtClean="0"/>
              <a:t>К 30 мл 10%-ого насыщенного спиртового раствора добавляют 1 мл 1%-ого раствора КОН и 100 мл дистиллированной воды. Сутки выдерживают, фильтруют.</a:t>
            </a:r>
          </a:p>
          <a:p>
            <a:pPr algn="ctr">
              <a:buNone/>
            </a:pPr>
            <a:r>
              <a:rPr lang="ru-RU" u="sng" dirty="0" smtClean="0"/>
              <a:t>Карболовый генцианвиолет</a:t>
            </a:r>
          </a:p>
          <a:p>
            <a:r>
              <a:rPr lang="ru-RU" dirty="0" smtClean="0"/>
              <a:t>1 г кристаллического генцианвиолета растворяют в 10 мл 96%-ого спирта. К насыщенному раствору добавляют 100 мл 2%-ого водного раствора карболовой кислоты.</a:t>
            </a: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60"/>
                            </p:stCondLst>
                            <p:childTnLst>
                              <p:par>
                                <p:cTn id="1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60"/>
                            </p:stCondLst>
                            <p:childTnLst>
                              <p:par>
                                <p:cTn id="2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60"/>
                            </p:stCondLst>
                            <p:childTnLst>
                              <p:par>
                                <p:cTn id="3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Раствор Люголя</a:t>
            </a:r>
          </a:p>
          <a:p>
            <a:r>
              <a:rPr lang="ru-RU" dirty="0" smtClean="0"/>
              <a:t>Этот раствор употребляется при окраске по Граму. 2г йодистого калия растворяют в 25 мл дистиллированной воды. Затем к раствору добавляют 1 г кристаллического йода, доводят до 300 мл дистиллированной водой. Фильтруют.</a:t>
            </a:r>
            <a:endParaRPr lang="ru-RU" dirty="0"/>
          </a:p>
        </p:txBody>
      </p:sp>
      <p:pic>
        <p:nvPicPr>
          <p:cNvPr id="5122" name="Picture 2" descr="C:\Users\User\Desktop\реактивы-микробиология_tkj.png_w150_h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717032"/>
            <a:ext cx="1428750" cy="1428750"/>
          </a:xfrm>
          <a:prstGeom prst="rect">
            <a:avLst/>
          </a:prstGeom>
          <a:noFill/>
        </p:spPr>
      </p:pic>
      <p:pic>
        <p:nvPicPr>
          <p:cNvPr id="5123" name="Picture 3" descr="C:\Users\User\Desktop\anti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717032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Красители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Красители – вещества, которые при соединении с различными материалами или биологическими субстратами придают последним окраску.</a:t>
            </a:r>
          </a:p>
          <a:p>
            <a:r>
              <a:rPr lang="ru-RU" dirty="0" smtClean="0"/>
              <a:t>В ветеринарии широкое применение получили в гистологии и цитологии.</a:t>
            </a:r>
          </a:p>
          <a:p>
            <a:r>
              <a:rPr lang="ru-RU" dirty="0" smtClean="0"/>
              <a:t>Номенклатура строится на основании цвета и некоторых других свойств красителя, а также методов их применения.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красителей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Единой классификации нет.</a:t>
            </a:r>
          </a:p>
          <a:p>
            <a:r>
              <a:rPr lang="ru-RU" dirty="0" smtClean="0"/>
              <a:t>Наиболее широко применяется техническая и химическая классификации. Первая применяется в текстильной промышленности.</a:t>
            </a:r>
          </a:p>
          <a:p>
            <a:r>
              <a:rPr lang="ru-RU" dirty="0" smtClean="0"/>
              <a:t>Наиболее общая химическая классификация делят все красители на 3 группы – кислые, основные, нейтральные.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7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9000"/>
                            </p:stCondLst>
                            <p:childTnLst>
                              <p:par>
                                <p:cTn id="44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0"/>
                            </p:stCondLst>
                            <p:childTnLst>
                              <p:par>
                                <p:cTn id="61" presetID="26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000"/>
                            </p:stCondLst>
                            <p:childTnLst>
                              <p:par>
                                <p:cTn id="78" presetID="26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0"/>
                            </p:stCondLst>
                            <p:childTnLst>
                              <p:par>
                                <p:cTn id="95" presetID="26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12" presetID="26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3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Бактериологические краски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Окраска микроорганизмов – способ выявления микроорганизмов, используемый при микробиологической диагностике инфекционных болезней и для изучения морфологии микроорганизмов с помощью микроскопии в видном свете.</a:t>
            </a:r>
          </a:p>
          <a:p>
            <a:r>
              <a:rPr lang="ru-RU" dirty="0" smtClean="0"/>
              <a:t>Окраска относится к интохимическим реакциям, происходящим между компонентами микроба и красителя.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Красители делят на 2 основные группы:</a:t>
            </a:r>
            <a:endParaRPr lang="ru-RU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Основные</a:t>
            </a:r>
          </a:p>
          <a:p>
            <a:r>
              <a:rPr lang="ru-RU" dirty="0" smtClean="0"/>
              <a:t>Содержат красящий катион и бесцветный анион.</a:t>
            </a:r>
          </a:p>
          <a:p>
            <a:r>
              <a:rPr lang="ru-RU" dirty="0" smtClean="0"/>
              <a:t>Наиболее активны.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u="sng" dirty="0" smtClean="0"/>
              <a:t>Кислые</a:t>
            </a:r>
          </a:p>
          <a:p>
            <a:r>
              <a:rPr lang="ru-RU" dirty="0" smtClean="0"/>
              <a:t>Состоят из красящего аниона и бесцветного катиона.</a:t>
            </a:r>
          </a:p>
          <a:p>
            <a:r>
              <a:rPr lang="ru-RU" dirty="0" smtClean="0"/>
              <a:t>Используют при негативной окраске.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Нейтральные красители</a:t>
            </a:r>
            <a:endParaRPr lang="ru-RU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Смесь кислых и основный красителей.</a:t>
            </a:r>
          </a:p>
          <a:p>
            <a:pPr algn="just"/>
            <a:r>
              <a:rPr lang="ru-RU" dirty="0" smtClean="0"/>
              <a:t>Анион и катион обладают красящими свойствами.</a:t>
            </a:r>
            <a:endParaRPr lang="ru-RU" dirty="0"/>
          </a:p>
        </p:txBody>
      </p:sp>
      <p:pic>
        <p:nvPicPr>
          <p:cNvPr id="2050" name="Picture 2" descr="C:\Users\User\Desktop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01008"/>
            <a:ext cx="3816218" cy="2789262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igments-1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употребительные основные краски: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Фуксин основной, сафранин, нетральрот</a:t>
            </a:r>
            <a:r>
              <a:rPr lang="ru-RU" dirty="0" smtClean="0"/>
              <a:t> </a:t>
            </a:r>
            <a:r>
              <a:rPr lang="ru-RU" dirty="0" smtClean="0"/>
              <a:t>(красные краски)</a:t>
            </a:r>
          </a:p>
          <a:p>
            <a:r>
              <a:rPr lang="ru-RU" dirty="0" smtClean="0"/>
              <a:t>Метилвиолет, генцианвиолет, кристаллвиолет</a:t>
            </a:r>
            <a:r>
              <a:rPr lang="ru-RU" dirty="0" smtClean="0"/>
              <a:t> </a:t>
            </a:r>
            <a:r>
              <a:rPr lang="ru-RU" dirty="0" smtClean="0"/>
              <a:t>(фиолетовые)</a:t>
            </a:r>
          </a:p>
          <a:p>
            <a:r>
              <a:rPr lang="ru-RU" dirty="0" smtClean="0"/>
              <a:t>Метиленовая синь, азур-2 (синие краски)</a:t>
            </a:r>
          </a:p>
          <a:p>
            <a:r>
              <a:rPr lang="ru-RU" dirty="0" smtClean="0"/>
              <a:t>Малахитовая зелень, бриллиантовая зелень (зеленые краски)</a:t>
            </a:r>
          </a:p>
          <a:p>
            <a:r>
              <a:rPr lang="ru-RU" dirty="0" smtClean="0"/>
              <a:t>Везувин, хризоидин (коричневые краски)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0"/>
                            </p:stCondLst>
                            <p:childTnLst>
                              <p:par>
                                <p:cTn id="3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Кислые краски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Эритрин, конго (красные краски)</a:t>
            </a:r>
          </a:p>
          <a:p>
            <a:r>
              <a:rPr lang="ru-RU" dirty="0" smtClean="0"/>
              <a:t>Негроин (черная краска)</a:t>
            </a:r>
            <a:endParaRPr lang="ru-RU" dirty="0"/>
          </a:p>
        </p:txBody>
      </p:sp>
      <p:pic>
        <p:nvPicPr>
          <p:cNvPr id="3074" name="Picture 2" descr="C:\Users\User\Desktop\main-72774-b02923c5bd85ee47e40bd1f45a89fd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96952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478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Красители и бактериологические краски</vt:lpstr>
      <vt:lpstr>Красители</vt:lpstr>
      <vt:lpstr>Классификация красителей</vt:lpstr>
      <vt:lpstr>Бактериологические краски</vt:lpstr>
      <vt:lpstr>Красители делят на 2 основные группы:</vt:lpstr>
      <vt:lpstr>Нейтральные красители</vt:lpstr>
      <vt:lpstr>Слайд 7</vt:lpstr>
      <vt:lpstr>Наиболее употребительные основные краски:</vt:lpstr>
      <vt:lpstr>Кислые краски</vt:lpstr>
      <vt:lpstr>Слайд 10</vt:lpstr>
      <vt:lpstr>Приготовление красящих растворов</vt:lpstr>
      <vt:lpstr>Растворы</vt:lpstr>
      <vt:lpstr>РАстворы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Лёлик</dc:creator>
  <cp:lastModifiedBy>User</cp:lastModifiedBy>
  <cp:revision>19</cp:revision>
  <dcterms:created xsi:type="dcterms:W3CDTF">2012-11-21T10:55:32Z</dcterms:created>
  <dcterms:modified xsi:type="dcterms:W3CDTF">2012-11-21T13:13:59Z</dcterms:modified>
</cp:coreProperties>
</file>